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60" r:id="rId5"/>
    <p:sldId id="267" r:id="rId6"/>
    <p:sldId id="268" r:id="rId7"/>
    <p:sldId id="261" r:id="rId8"/>
    <p:sldId id="259" r:id="rId9"/>
    <p:sldId id="265" r:id="rId10"/>
    <p:sldId id="263" r:id="rId11"/>
    <p:sldId id="266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 snapToObjects="1">
      <p:cViewPr varScale="1">
        <p:scale>
          <a:sx n="83" d="100"/>
          <a:sy n="83" d="100"/>
        </p:scale>
        <p:origin x="4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B53FB-384F-834B-B226-BE4A43B1A89A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7B684-CE67-9045-8524-52EBA370ED7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781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7B684-CE67-9045-8524-52EBA370ED75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595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7B684-CE67-9045-8524-52EBA370ED75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95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7B684-CE67-9045-8524-52EBA370ED75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8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59F54-D32D-0F4F-B21E-4F8B6E95E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551A6-F9CB-1F44-A451-E1E3B1C96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7705C-47BB-384D-8706-529E7356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A8F20-6A99-754A-9F4B-93CFC17A3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C13C1-8822-7141-8A8B-57C5FB1E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269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928B3-FA93-4548-8CF5-F19E6E42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3010E-4B3D-F24B-BB74-0BF2BD4F9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3C817-BCA9-A74D-A420-5190E9328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575F-C603-F04B-910B-E9CC06AE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04A2C-FF31-7F43-A254-DFFDE514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667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7E05F1-B7E0-684B-A5CA-FB489576C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B8B49-D9F9-A143-8C19-63F930345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2C1F5-9F7D-A340-B734-AEAB1E8B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2A136-1712-654C-A6F8-64C43398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30EC-F10F-D54C-8A84-150E438EE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283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D111-69F8-804F-8682-96264481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20B3-12A3-3745-9276-5571102D6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B2E61-0694-C54B-A398-4D28F829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27271-ADA5-5A42-98CA-6E74ED0BD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FC2D7-909E-A14F-9F80-1348D2C1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61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4F5BF-D633-E340-A690-3CBF73B44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B5943-CC91-FD4E-9C76-DEA01C4E0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13C91-B253-C845-867C-40A02F55D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9CA88-CEEF-9849-80D6-929488407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42036-2CF3-6D45-A320-B618453C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166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869E-8AE4-9A46-9266-5C26B2BF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8FE3C-FEE0-4141-81FD-B80DD8DB3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6D6F5-245C-AD43-87C0-4D5A52A17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2D85D-E335-BA44-9D1B-40BF0425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E0BBD-10BB-7D4B-B42F-0CCE3C82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A3CA3-7A36-2A43-91FA-46BD8CB7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274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83C0-68D4-5F4C-9B70-4287CDAE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30848-A0CB-164A-8905-6DFA895E4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753EF-04CD-4A40-9727-A3ABADF03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2D226-A182-3747-96D3-194ABE404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F9A88-7C22-894D-B109-D92B91D35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AB472B-0E9D-6044-9506-CD562743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D62B6D-CF0D-9643-B05C-CACF830CF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FD5832-0665-EB40-875D-A87F8BD1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810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144F-6E37-3A40-BD06-1BE4085E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0751A-8DCF-2F40-B7E9-C9C57449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7619B6-BE5F-2948-8921-5F6BA913D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6D192-E41E-2D4C-AE9A-22952252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729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BA8FA9-F81F-6140-BFD1-4B7D3F5E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444D56-1C66-9D46-A835-00B7CA86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EBFD9-F470-7D45-9488-D2D6728A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802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23C8-3B14-1948-ABB3-3C9A608C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9FD67-D839-3A43-9E75-8F889802F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C2148-06C4-7E47-AE73-969244389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2A498-9502-624D-9C23-6F994BF4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816FB-D14F-7E45-92B1-05FC5EA2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78B90-82C5-8F45-B410-27898DF2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411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CC2B5-58F5-A84A-B253-4CFC54479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E2B8F-9D47-7C43-82DE-BD52A01E1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4E32A-54D2-814B-B70F-7D9667179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3B15D-32DC-EC46-8056-EEDF62EB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F83F7-BCAD-E944-B7F3-E682B6D20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B6EEE-9B5D-1F4A-AA0C-4AA50099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4699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E1C5C-7857-E247-A8F2-4DD9DB736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45942-BA80-CB46-A3D6-693DDE97D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1FF48-D4AB-FF4B-A45B-EF1A057EF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85FE3-C835-8849-A4A8-770EF211E409}" type="datetimeFigureOut">
              <a:rPr lang="x-none" smtClean="0"/>
              <a:t>23.08.2021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0764B-AC5D-FA42-93AB-2CCC6A090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E36B6-C9FC-484B-8CCB-F28E22604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60E09-ADD8-7A43-8FB3-3CE45E7ACB5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912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FE9FF-5CAE-304C-90F1-C2A22DD47B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Tõlkes kaduma läinud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10AF0-E288-A243-9A55-19C10D6B7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89680"/>
            <a:ext cx="9144000" cy="2909973"/>
          </a:xfrm>
        </p:spPr>
        <p:txBody>
          <a:bodyPr>
            <a:normAutofit/>
          </a:bodyPr>
          <a:lstStyle/>
          <a:p>
            <a:r>
              <a:rPr lang="x-none" dirty="0"/>
              <a:t>Kristiina Isand-Savinski</a:t>
            </a:r>
          </a:p>
          <a:p>
            <a:endParaRPr lang="x-none" dirty="0"/>
          </a:p>
          <a:p>
            <a:endParaRPr lang="x-none" dirty="0"/>
          </a:p>
          <a:p>
            <a:endParaRPr lang="x-none" dirty="0"/>
          </a:p>
          <a:p>
            <a:r>
              <a:rPr lang="x-none" sz="1800" dirty="0"/>
              <a:t>Rakvere valla haridus- ja noorsootöökonverents</a:t>
            </a:r>
          </a:p>
          <a:p>
            <a:r>
              <a:rPr lang="x-none" sz="1800" dirty="0"/>
              <a:t>24. august 2021</a:t>
            </a:r>
          </a:p>
        </p:txBody>
      </p:sp>
    </p:spTree>
    <p:extLst>
      <p:ext uri="{BB962C8B-B14F-4D97-AF65-F5344CB8AC3E}">
        <p14:creationId xmlns:p14="http://schemas.microsoft.com/office/powerpoint/2010/main" val="11354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87B9-7E7D-3244-A56B-61B97D06D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Tasakaal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D7257D-479C-374D-B4BE-6A5623410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968314"/>
            <a:ext cx="1484966" cy="889686"/>
          </a:xfrm>
          <a:prstGeom prst="rect">
            <a:avLst/>
          </a:prstGeom>
        </p:spPr>
      </p:pic>
      <p:pic>
        <p:nvPicPr>
          <p:cNvPr id="8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11C52B-DB47-5640-A35D-2DE70FB7D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" r="-136" b="10580"/>
          <a:stretch/>
        </p:blipFill>
        <p:spPr>
          <a:xfrm>
            <a:off x="3769603" y="1750422"/>
            <a:ext cx="4652793" cy="3357155"/>
          </a:xfrm>
        </p:spPr>
      </p:pic>
    </p:spTree>
    <p:extLst>
      <p:ext uri="{BB962C8B-B14F-4D97-AF65-F5344CB8AC3E}">
        <p14:creationId xmlns:p14="http://schemas.microsoft.com/office/powerpoint/2010/main" val="321341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AE7D-8BE2-0948-B6E2-0E0267B2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928" y="2554674"/>
            <a:ext cx="3988144" cy="845836"/>
          </a:xfrm>
        </p:spPr>
        <p:txBody>
          <a:bodyPr/>
          <a:lstStyle/>
          <a:p>
            <a:r>
              <a:rPr lang="x-none" dirty="0"/>
              <a:t>Aitäh kuulamast!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26246-B4C6-D146-96EE-5C5FD8543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678" y="3429000"/>
            <a:ext cx="4178643" cy="4480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x-none" dirty="0"/>
              <a:t>© Kasvamine Iseendaks OÜ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DAE24-BEA5-0948-A517-22ACBCC09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968314"/>
            <a:ext cx="1484966" cy="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outdoor, tree, ground&#10;&#10;Description automatically generated">
            <a:extLst>
              <a:ext uri="{FF2B5EF4-FFF2-40B4-BE49-F238E27FC236}">
                <a16:creationId xmlns:a16="http://schemas.microsoft.com/office/drawing/2014/main" id="{84A457A2-F8B5-4D4A-A57C-4ED3CE2C0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4681"/>
          </a:xfrm>
        </p:spPr>
      </p:pic>
    </p:spTree>
    <p:extLst>
      <p:ext uri="{BB962C8B-B14F-4D97-AF65-F5344CB8AC3E}">
        <p14:creationId xmlns:p14="http://schemas.microsoft.com/office/powerpoint/2010/main" val="26563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lju Terasmaa ja Helgi Sallo   Sulle nüüd kõik ütlen  1969.mp4" descr="Kalju Terasmaa ja Helgi Sallo   Sulle nüüd kõik ütlen  1969.mp4">
            <a:hlinkClick r:id="" action="ppaction://media"/>
            <a:extLst>
              <a:ext uri="{FF2B5EF4-FFF2-40B4-BE49-F238E27FC236}">
                <a16:creationId xmlns:a16="http://schemas.microsoft.com/office/drawing/2014/main" id="{39A88D45-B45F-FF43-B8A0-D2C816D16A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0474" y="300820"/>
            <a:ext cx="8150526" cy="61123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D9E4F-6661-954E-9E3C-D504316D9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968314"/>
            <a:ext cx="1484966" cy="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1FD6C-0850-0E4E-B62E-61EC87F7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Plahvatus</a:t>
            </a:r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C25D232-76A4-654F-B1D1-D2880F1DC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156" y="1382560"/>
            <a:ext cx="6623687" cy="53080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6524B-009A-F44D-93E9-5FADAE697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68314"/>
            <a:ext cx="1484966" cy="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ie Eilish - bury a friend.mp4" descr="Billie Eilish - bury a friend.mp4">
            <a:hlinkClick r:id="" action="ppaction://media"/>
            <a:extLst>
              <a:ext uri="{FF2B5EF4-FFF2-40B4-BE49-F238E27FC236}">
                <a16:creationId xmlns:a16="http://schemas.microsoft.com/office/drawing/2014/main" id="{33E65EC1-589C-0D4C-BFE0-4B60968721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33283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20D9C4-1814-5A42-B2EA-C3662CF4D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68314"/>
            <a:ext cx="1484966" cy="889686"/>
          </a:xfrm>
          <a:prstGeom prst="rect">
            <a:avLst/>
          </a:prstGeom>
        </p:spPr>
      </p:pic>
      <p:pic>
        <p:nvPicPr>
          <p:cNvPr id="3" name="Picture 2" descr="A person with the arms raised&#10;&#10;Description automatically generated with low confidence">
            <a:extLst>
              <a:ext uri="{FF2B5EF4-FFF2-40B4-BE49-F238E27FC236}">
                <a16:creationId xmlns:a16="http://schemas.microsoft.com/office/drawing/2014/main" id="{15C61DDB-6913-8444-BE9A-B7CC48184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84" y="578139"/>
            <a:ext cx="5230566" cy="2606565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412F645-D1F0-3842-BC84-FAD541A514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17" r="345" b="22000"/>
          <a:stretch/>
        </p:blipFill>
        <p:spPr>
          <a:xfrm>
            <a:off x="4242429" y="3184704"/>
            <a:ext cx="7150785" cy="26048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A65014-3644-C54B-89B7-91F06311D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318" y="579839"/>
            <a:ext cx="5310896" cy="26048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What do you want from me?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400" dirty="0"/>
              <a:t>Why don't you run from me?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400" dirty="0"/>
              <a:t>What are you wondering?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400" dirty="0"/>
              <a:t>What do you know?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400" dirty="0"/>
              <a:t>Why aren't you scared of me?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400" dirty="0"/>
              <a:t>Why do you care for me?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400" dirty="0"/>
              <a:t>When we all fall asleep, where do we go?</a:t>
            </a:r>
            <a:endParaRPr lang="x-none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4C22492-8F5A-4545-9ACD-E864D97BC0C3}"/>
              </a:ext>
            </a:extLst>
          </p:cNvPr>
          <p:cNvSpPr txBox="1">
            <a:spLocks/>
          </p:cNvSpPr>
          <p:nvPr/>
        </p:nvSpPr>
        <p:spPr>
          <a:xfrm>
            <a:off x="630623" y="3195289"/>
            <a:ext cx="3580275" cy="2690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For the debt I owe, </a:t>
            </a:r>
            <a:r>
              <a:rPr lang="en-GB" sz="2400" dirty="0" err="1"/>
              <a:t>gotta</a:t>
            </a:r>
            <a:r>
              <a:rPr lang="en-GB" sz="2400" dirty="0"/>
              <a:t> sell my soul</a:t>
            </a:r>
            <a:br>
              <a:rPr lang="en-GB" sz="2400" dirty="0"/>
            </a:br>
            <a:r>
              <a:rPr lang="en-GB" sz="2400" dirty="0" err="1"/>
              <a:t>'Cause</a:t>
            </a:r>
            <a:r>
              <a:rPr lang="en-GB" sz="2400" dirty="0"/>
              <a:t> I can't say no, no, I can't say no</a:t>
            </a:r>
            <a:br>
              <a:rPr lang="en-GB" sz="2400" dirty="0"/>
            </a:br>
            <a:r>
              <a:rPr lang="en-GB" sz="2400" dirty="0"/>
              <a:t>Then my limbs all froze and my eyes won't close</a:t>
            </a:r>
            <a:br>
              <a:rPr lang="en-GB" sz="2400" dirty="0"/>
            </a:br>
            <a:r>
              <a:rPr lang="en-GB" sz="2400" dirty="0"/>
              <a:t>And I can't say no, I can't say no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349606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E25AB-923F-6F4E-837B-5F798B1E7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968314"/>
            <a:ext cx="1484966" cy="889686"/>
          </a:xfrm>
          <a:prstGeom prst="rect">
            <a:avLst/>
          </a:prstGeom>
        </p:spPr>
      </p:pic>
      <p:pic>
        <p:nvPicPr>
          <p:cNvPr id="7" name="Content Placeholder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6774D67-C320-CC45-8349-D5A6FB03A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9897" y="726746"/>
            <a:ext cx="5404507" cy="5404507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E14458-B58F-4549-91CE-D7A8EE99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x-none" dirty="0"/>
              <a:t>Konfliktid ja </a:t>
            </a:r>
            <a:br>
              <a:rPr lang="x-none" dirty="0"/>
            </a:br>
            <a:r>
              <a:rPr lang="x-none" dirty="0"/>
              <a:t>peresuhted</a:t>
            </a:r>
          </a:p>
        </p:txBody>
      </p:sp>
    </p:spTree>
    <p:extLst>
      <p:ext uri="{BB962C8B-B14F-4D97-AF65-F5344CB8AC3E}">
        <p14:creationId xmlns:p14="http://schemas.microsoft.com/office/powerpoint/2010/main" val="334241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964B68-024F-A646-8E97-9F31C2886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10149387" cy="455085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F6AB7A2-60CF-3946-B340-88C2D4850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x-none" dirty="0"/>
              <a:t>Töö emotsioonidega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20D9C4-1814-5A42-B2EA-C3662CF4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968314"/>
            <a:ext cx="1484966" cy="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0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E2CC-491E-804F-AA57-B7EA206B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Praktiline harjutus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8D5C717-B2EE-9B45-B6DB-DAB4FB6CB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1017" y="562834"/>
            <a:ext cx="6162783" cy="616278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E2590-4742-2345-BA65-1FDAC328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68314"/>
            <a:ext cx="1484966" cy="8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66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134</Words>
  <Application>Microsoft Office PowerPoint</Application>
  <PresentationFormat>Laiekraan</PresentationFormat>
  <Paragraphs>19</Paragraphs>
  <Slides>11</Slides>
  <Notes>3</Notes>
  <HiddenSlides>0</HiddenSlides>
  <MMClips>2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Tõlkes kaduma läinud</vt:lpstr>
      <vt:lpstr>PowerPointi esitlus</vt:lpstr>
      <vt:lpstr>PowerPointi esitlus</vt:lpstr>
      <vt:lpstr>Plahvatus</vt:lpstr>
      <vt:lpstr>PowerPointi esitlus</vt:lpstr>
      <vt:lpstr>PowerPointi esitlus</vt:lpstr>
      <vt:lpstr>Konfliktid ja  peresuhted</vt:lpstr>
      <vt:lpstr>Töö emotsioonidega</vt:lpstr>
      <vt:lpstr>Praktiline harjutus</vt:lpstr>
      <vt:lpstr>Tasakaal</vt:lpstr>
      <vt:lpstr>Aitäh kuulamast!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Tõlkes kaduma läinud</dc:title>
  <dc:creator>T P</dc:creator>
  <cp:lastModifiedBy>Mario Mikvere</cp:lastModifiedBy>
  <cp:revision>6</cp:revision>
  <dcterms:created xsi:type="dcterms:W3CDTF">2021-08-20T04:18:33Z</dcterms:created>
  <dcterms:modified xsi:type="dcterms:W3CDTF">2021-08-23T06:30:32Z</dcterms:modified>
</cp:coreProperties>
</file>