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" initials="A" lastIdx="2" clrIdx="0">
    <p:extLst>
      <p:ext uri="{19B8F6BF-5375-455C-9EA6-DF929625EA0E}">
        <p15:presenceInfo xmlns:p15="http://schemas.microsoft.com/office/powerpoint/2012/main" userId="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Ta3Zkepq5rmZryVX3uL1DvUntsSskKZP-DBawfcyBSU/edit?usp=shar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DISTANTSÕPPE KOGEMUSED 2019/2020 ÕPPEAASTA III </a:t>
            </a:r>
            <a:r>
              <a:rPr lang="en-US" dirty="0" err="1" smtClean="0"/>
              <a:t>trimestril</a:t>
            </a:r>
            <a:r>
              <a:rPr lang="en-US" dirty="0" smtClean="0"/>
              <a:t>          (16.03.-15.05./05.06.2020)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ANNE MÄEOTS</a:t>
            </a:r>
          </a:p>
          <a:p>
            <a:r>
              <a:rPr lang="en-US" dirty="0" smtClean="0"/>
              <a:t>UHTNA PÕHIKOOLI DIREKTOR</a:t>
            </a:r>
          </a:p>
          <a:p>
            <a:r>
              <a:rPr lang="en-US" dirty="0" smtClean="0"/>
              <a:t>25.08.2020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616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12190"/>
          </a:xfrm>
        </p:spPr>
        <p:txBody>
          <a:bodyPr/>
          <a:lstStyle/>
          <a:p>
            <a:pPr algn="ctr"/>
            <a:r>
              <a:rPr lang="en-US" dirty="0" smtClean="0"/>
              <a:t>UHTNA KOOLI DISTANTSÕPPE EDULOOD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4164" y="1835150"/>
            <a:ext cx="6038850" cy="4010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736" y="1597406"/>
            <a:ext cx="3547872" cy="369331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8.KL ÜLEMINEKUEKSAM FÜÜSIKAS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9.KL ÕPILASTE LOOVTÖÖDE KAITSMINE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9.KL ÕPILASTE KOKKUVÕTTEV TÖÖ MATEMAATIKAS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9.KL LÕPUKIRJAND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289579" y="5290725"/>
            <a:ext cx="5247113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KLASSI ÕPILASTE LOOVTÖÖDE KOOSTAMINE,  </a:t>
            </a:r>
          </a:p>
          <a:p>
            <a:r>
              <a:rPr lang="en-US" sz="2800" dirty="0" smtClean="0"/>
              <a:t>ESITLUSE KOOSTAMINE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62321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Klassi</a:t>
            </a:r>
            <a:r>
              <a:rPr lang="en-US" dirty="0" smtClean="0"/>
              <a:t> </a:t>
            </a:r>
            <a:r>
              <a:rPr lang="en-US" dirty="0" err="1" smtClean="0"/>
              <a:t>õpilaste</a:t>
            </a:r>
            <a:r>
              <a:rPr lang="en-US" dirty="0" smtClean="0"/>
              <a:t> </a:t>
            </a:r>
            <a:r>
              <a:rPr lang="en-US" dirty="0" err="1" smtClean="0"/>
              <a:t>loovtööd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77824" y="1773936"/>
            <a:ext cx="9720073" cy="4023360"/>
          </a:xfrm>
        </p:spPr>
        <p:txBody>
          <a:bodyPr/>
          <a:lstStyle/>
          <a:p>
            <a:r>
              <a:rPr lang="et-EE" dirty="0">
                <a:hlinkClick r:id="rId2"/>
              </a:rPr>
              <a:t>https://</a:t>
            </a:r>
            <a:r>
              <a:rPr lang="et-EE" dirty="0" smtClean="0">
                <a:hlinkClick r:id="rId2"/>
              </a:rPr>
              <a:t>docs.google.com/presentation/d/1Ta3Zkepq5rmZryVX3uL1DvUntsSskKZP-DBawfcyBSU/edit?usp=sharing</a:t>
            </a:r>
            <a:endParaRPr lang="en-US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n-US" dirty="0" smtClean="0"/>
          </a:p>
          <a:p>
            <a:endParaRPr lang="en-US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509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Kokkuvõtteks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0" y="365760"/>
            <a:ext cx="4926115" cy="2420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859" y="2304288"/>
            <a:ext cx="11192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Iga</a:t>
            </a:r>
            <a:r>
              <a:rPr lang="en-US" sz="3200" dirty="0" smtClean="0"/>
              <a:t> </a:t>
            </a:r>
            <a:r>
              <a:rPr lang="en-US" sz="3200" dirty="0" err="1" smtClean="0"/>
              <a:t>uus</a:t>
            </a:r>
            <a:r>
              <a:rPr lang="en-US" sz="3200" dirty="0" smtClean="0"/>
              <a:t> </a:t>
            </a:r>
            <a:r>
              <a:rPr lang="en-US" sz="3200" dirty="0" err="1" smtClean="0"/>
              <a:t>algus</a:t>
            </a:r>
            <a:r>
              <a:rPr lang="en-US" sz="3200" dirty="0" smtClean="0"/>
              <a:t> on </a:t>
            </a:r>
            <a:r>
              <a:rPr lang="en-US" sz="3200" dirty="0" err="1" smtClean="0"/>
              <a:t>raske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Kergem</a:t>
            </a:r>
            <a:r>
              <a:rPr lang="en-US" sz="3200" dirty="0" smtClean="0"/>
              <a:t> on </a:t>
            </a:r>
            <a:r>
              <a:rPr lang="en-US" sz="3200" dirty="0" err="1" smtClean="0"/>
              <a:t>sellel</a:t>
            </a:r>
            <a:r>
              <a:rPr lang="en-US" sz="3200" dirty="0" smtClean="0"/>
              <a:t>, </a:t>
            </a:r>
            <a:r>
              <a:rPr lang="en-US" sz="3200" dirty="0" err="1" smtClean="0"/>
              <a:t>kes</a:t>
            </a:r>
            <a:r>
              <a:rPr lang="en-US" sz="3200" dirty="0" smtClean="0"/>
              <a:t> on </a:t>
            </a:r>
            <a:r>
              <a:rPr lang="en-US" sz="3200" dirty="0" err="1" smtClean="0"/>
              <a:t>harjunud</a:t>
            </a:r>
            <a:r>
              <a:rPr lang="en-US" sz="3200" dirty="0" smtClean="0"/>
              <a:t> </a:t>
            </a:r>
            <a:r>
              <a:rPr lang="en-US" sz="3200" dirty="0" err="1" smtClean="0"/>
              <a:t>tegutsema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Mõistust</a:t>
            </a:r>
            <a:r>
              <a:rPr lang="en-US" sz="3200" dirty="0" smtClean="0"/>
              <a:t> </a:t>
            </a:r>
            <a:r>
              <a:rPr lang="en-US" sz="3200" dirty="0" err="1" smtClean="0"/>
              <a:t>tuleb</a:t>
            </a:r>
            <a:r>
              <a:rPr lang="en-US" sz="3200" dirty="0" smtClean="0"/>
              <a:t> </a:t>
            </a:r>
            <a:r>
              <a:rPr lang="en-US" sz="3200" dirty="0" err="1" smtClean="0"/>
              <a:t>teritada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Selleks</a:t>
            </a:r>
            <a:r>
              <a:rPr lang="en-US" sz="3200" dirty="0" smtClean="0"/>
              <a:t>, et </a:t>
            </a:r>
            <a:r>
              <a:rPr lang="en-US" sz="3200" dirty="0" err="1" smtClean="0"/>
              <a:t>leida</a:t>
            </a:r>
            <a:r>
              <a:rPr lang="en-US" sz="3200" dirty="0" smtClean="0"/>
              <a:t> </a:t>
            </a:r>
            <a:r>
              <a:rPr lang="en-US" sz="3200" dirty="0" err="1" smtClean="0"/>
              <a:t>parim</a:t>
            </a:r>
            <a:r>
              <a:rPr lang="en-US" sz="3200" dirty="0" smtClean="0"/>
              <a:t> </a:t>
            </a:r>
            <a:r>
              <a:rPr lang="en-US" sz="3200" dirty="0" err="1" smtClean="0"/>
              <a:t>lahendus</a:t>
            </a:r>
            <a:r>
              <a:rPr lang="en-US" sz="3200" dirty="0" smtClean="0"/>
              <a:t>, </a:t>
            </a:r>
            <a:r>
              <a:rPr lang="en-US" sz="3200" dirty="0" err="1" smtClean="0"/>
              <a:t>tuleb</a:t>
            </a:r>
            <a:r>
              <a:rPr lang="en-US" sz="3200" dirty="0" smtClean="0"/>
              <a:t> </a:t>
            </a:r>
            <a:r>
              <a:rPr lang="en-US" sz="3200" dirty="0" err="1" smtClean="0"/>
              <a:t>koguda</a:t>
            </a:r>
            <a:r>
              <a:rPr lang="en-US" sz="3200" dirty="0" smtClean="0"/>
              <a:t> </a:t>
            </a:r>
            <a:r>
              <a:rPr lang="en-US" sz="3200" dirty="0" err="1" smtClean="0"/>
              <a:t>palju</a:t>
            </a:r>
            <a:r>
              <a:rPr lang="en-US" sz="3200" dirty="0" smtClean="0"/>
              <a:t> </a:t>
            </a:r>
            <a:r>
              <a:rPr lang="en-US" sz="3200" dirty="0" err="1" smtClean="0"/>
              <a:t>lahendusi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Eduni</a:t>
            </a:r>
            <a:r>
              <a:rPr lang="en-US" sz="3200" dirty="0" smtClean="0"/>
              <a:t> </a:t>
            </a:r>
            <a:r>
              <a:rPr lang="en-US" sz="3200" dirty="0" err="1" smtClean="0"/>
              <a:t>jõuad</a:t>
            </a:r>
            <a:r>
              <a:rPr lang="en-US" sz="3200" dirty="0" smtClean="0"/>
              <a:t> </a:t>
            </a:r>
            <a:r>
              <a:rPr lang="en-US" sz="3200" dirty="0" err="1" smtClean="0"/>
              <a:t>üks</a:t>
            </a:r>
            <a:r>
              <a:rPr lang="en-US" sz="3200" dirty="0" smtClean="0"/>
              <a:t> </a:t>
            </a:r>
            <a:r>
              <a:rPr lang="en-US" sz="3200" dirty="0" err="1" smtClean="0"/>
              <a:t>samm</a:t>
            </a:r>
            <a:r>
              <a:rPr lang="en-US" sz="3200" dirty="0" smtClean="0"/>
              <a:t> </a:t>
            </a:r>
            <a:r>
              <a:rPr lang="en-US" sz="3200" dirty="0" err="1" smtClean="0"/>
              <a:t>korraga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Sa </a:t>
            </a:r>
            <a:r>
              <a:rPr lang="en-US" sz="3200" dirty="0" err="1" smtClean="0"/>
              <a:t>oled</a:t>
            </a:r>
            <a:r>
              <a:rPr lang="en-US" sz="3200" dirty="0" smtClean="0"/>
              <a:t> </a:t>
            </a:r>
            <a:r>
              <a:rPr lang="en-US" sz="3200" dirty="0" err="1" smtClean="0"/>
              <a:t>targem</a:t>
            </a:r>
            <a:r>
              <a:rPr lang="en-US" sz="3200" dirty="0" smtClean="0"/>
              <a:t> </a:t>
            </a:r>
            <a:r>
              <a:rPr lang="en-US" sz="3200" dirty="0" err="1" smtClean="0"/>
              <a:t>kui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arvad</a:t>
            </a:r>
            <a:r>
              <a:rPr lang="en-US" sz="3200" dirty="0" smtClean="0"/>
              <a:t>.</a:t>
            </a:r>
          </a:p>
          <a:p>
            <a:r>
              <a:rPr lang="en-US" sz="3200" b="1" dirty="0" err="1" smtClean="0"/>
              <a:t>Õnneliku</a:t>
            </a:r>
            <a:r>
              <a:rPr lang="en-US" sz="3200" b="1" dirty="0" smtClean="0"/>
              <a:t> ja </a:t>
            </a:r>
            <a:r>
              <a:rPr lang="en-US" sz="3200" b="1" dirty="0" err="1" smtClean="0"/>
              <a:t>eduka</a:t>
            </a:r>
            <a:r>
              <a:rPr lang="en-US" sz="3200" b="1" dirty="0" smtClean="0"/>
              <a:t> </a:t>
            </a:r>
            <a:r>
              <a:rPr lang="en-US" sz="3200" b="1" smtClean="0"/>
              <a:t>pedagoogi </a:t>
            </a:r>
            <a:r>
              <a:rPr lang="en-US" sz="3200" b="1" dirty="0" err="1" smtClean="0"/>
              <a:t>elu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algab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rahulikkusest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töökusest</a:t>
            </a:r>
            <a:r>
              <a:rPr lang="en-US" sz="3200" b="1" dirty="0" smtClean="0"/>
              <a:t>,  </a:t>
            </a:r>
            <a:r>
              <a:rPr lang="en-US" sz="3200" b="1" u="sng" dirty="0" err="1" smtClean="0"/>
              <a:t>loovusest</a:t>
            </a:r>
            <a:r>
              <a:rPr lang="en-US" sz="3200" b="1" dirty="0" smtClean="0"/>
              <a:t> ja </a:t>
            </a:r>
            <a:r>
              <a:rPr lang="en-US" sz="3200" b="1" dirty="0" err="1" smtClean="0"/>
              <a:t>eesmärgi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nägemisest</a:t>
            </a:r>
            <a:r>
              <a:rPr lang="en-US" sz="3200" b="1" dirty="0" smtClean="0"/>
              <a:t>.</a:t>
            </a:r>
          </a:p>
          <a:p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86471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949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Tänan</a:t>
            </a:r>
            <a:r>
              <a:rPr lang="en-US" dirty="0" smtClean="0"/>
              <a:t> </a:t>
            </a:r>
            <a:r>
              <a:rPr lang="en-US" dirty="0" err="1" smtClean="0"/>
              <a:t>kuulamast</a:t>
            </a:r>
            <a:r>
              <a:rPr lang="en-US" smtClean="0"/>
              <a:t>! 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172" y="1280160"/>
            <a:ext cx="5621116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4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24128" y="546100"/>
            <a:ext cx="9720072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HARIDUSJUHI VAADE</a:t>
            </a:r>
            <a:br>
              <a:rPr lang="en-US" dirty="0" smtClean="0"/>
            </a:br>
            <a:r>
              <a:rPr lang="en-US" dirty="0" smtClean="0"/>
              <a:t>KOMPETENTSIMUDEL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MEESKONNA JUHTIMINE</a:t>
            </a:r>
            <a:br>
              <a:rPr lang="en-US" dirty="0" smtClean="0"/>
            </a:br>
            <a:r>
              <a:rPr lang="en-US" dirty="0" smtClean="0"/>
              <a:t>ii ÕPILASE ARENGU TOETAMINE</a:t>
            </a:r>
            <a:br>
              <a:rPr lang="en-US" dirty="0" smtClean="0"/>
            </a:br>
            <a:r>
              <a:rPr lang="en-US" dirty="0" smtClean="0"/>
              <a:t>iii TULEMUSPÕHINE JUHTIMINE</a:t>
            </a:r>
            <a:br>
              <a:rPr lang="en-US" dirty="0" smtClean="0"/>
            </a:br>
            <a:r>
              <a:rPr lang="en-US" dirty="0" smtClean="0"/>
              <a:t>iv INNOVATSIOONI JUHTIMINE</a:t>
            </a:r>
            <a:br>
              <a:rPr lang="en-US" dirty="0" smtClean="0"/>
            </a:br>
            <a:r>
              <a:rPr lang="en-US" dirty="0" smtClean="0"/>
              <a:t>v EDULUGUDE TUTVUSTAMINE</a:t>
            </a:r>
            <a:br>
              <a:rPr lang="en-US" dirty="0" smtClean="0"/>
            </a:b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73658"/>
            <a:ext cx="5600700" cy="5156200"/>
          </a:xfrm>
        </p:spPr>
      </p:pic>
    </p:spTree>
    <p:extLst>
      <p:ext uri="{BB962C8B-B14F-4D97-AF65-F5344CB8AC3E}">
        <p14:creationId xmlns:p14="http://schemas.microsoft.com/office/powerpoint/2010/main" val="48674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24128" y="215153"/>
            <a:ext cx="9720072" cy="1139861"/>
          </a:xfrm>
        </p:spPr>
        <p:txBody>
          <a:bodyPr/>
          <a:lstStyle/>
          <a:p>
            <a:r>
              <a:rPr lang="en-US" dirty="0" err="1" smtClean="0"/>
              <a:t>Meeskonna</a:t>
            </a:r>
            <a:r>
              <a:rPr lang="en-US" dirty="0" smtClean="0"/>
              <a:t> </a:t>
            </a:r>
            <a:r>
              <a:rPr lang="en-US" dirty="0" err="1" smtClean="0"/>
              <a:t>juhtimine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452283" y="3603812"/>
            <a:ext cx="7476564" cy="11187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15110"/>
              </p:ext>
            </p:extLst>
          </p:nvPr>
        </p:nvGraphicFramePr>
        <p:xfrm>
          <a:off x="443752" y="1169894"/>
          <a:ext cx="10488706" cy="547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142">
                  <a:extLst>
                    <a:ext uri="{9D8B030D-6E8A-4147-A177-3AD203B41FA5}">
                      <a16:colId xmlns:a16="http://schemas.microsoft.com/office/drawing/2014/main" val="3861383357"/>
                    </a:ext>
                  </a:extLst>
                </a:gridCol>
                <a:gridCol w="7731564">
                  <a:extLst>
                    <a:ext uri="{9D8B030D-6E8A-4147-A177-3AD203B41FA5}">
                      <a16:colId xmlns:a16="http://schemas.microsoft.com/office/drawing/2014/main" val="4194757098"/>
                    </a:ext>
                  </a:extLst>
                </a:gridCol>
              </a:tblGrid>
              <a:tr h="6476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12.03.</a:t>
                      </a:r>
                      <a:endParaRPr lang="et-E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ÕPPENÕUKOGU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3399"/>
                  </a:ext>
                </a:extLst>
              </a:tr>
              <a:tr h="26193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13.03.</a:t>
                      </a:r>
                      <a:endParaRPr lang="et-E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LOETELU DISTANTSÕPET TOETAVATEST KESKKONDADEST (E-KOOLIKOTT, OPIQ, FOXACADEMY,</a:t>
                      </a:r>
                      <a:r>
                        <a:rPr lang="en-US" baseline="0" dirty="0" smtClean="0"/>
                        <a:t> MIKSIKE, GOOGLE CLASSROOM, MOODLE, SOCRATIVE, QUIZIZZ, CROSSWORDLABS, MATETALGUD, ZOOM, SKYPE, TEAMS JNE, CA 100 + KOMMENTAARID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MATEMAATIKA PLATVORM 99MATH (VIRTUAALNE KOKKUSAAMINE + VEEBISEMINARID ÕPETAJATELE</a:t>
                      </a:r>
                    </a:p>
                    <a:p>
                      <a:r>
                        <a:rPr lang="en-US" dirty="0" smtClean="0"/>
                        <a:t>KEELEÕPPERAKENDUS</a:t>
                      </a:r>
                      <a:r>
                        <a:rPr lang="en-US" baseline="0" dirty="0" smtClean="0"/>
                        <a:t> LINGVIST TASUTA KASUTAMISEKS</a:t>
                      </a:r>
                    </a:p>
                    <a:p>
                      <a:r>
                        <a:rPr lang="en-US" baseline="0" dirty="0" smtClean="0"/>
                        <a:t>VIRTUAALNE ÕPETAJATE TUBA CLANBEAT TASUTA KASUTAMISEKS</a:t>
                      </a:r>
                    </a:p>
                    <a:p>
                      <a:r>
                        <a:rPr lang="en-US" baseline="0" dirty="0" smtClean="0"/>
                        <a:t>VIDEOKOOLITUS ÕPETAJATELE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478485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14.-15.03.</a:t>
                      </a:r>
                      <a:endParaRPr lang="et-E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E-KIRJAD JA VESTLUS + JUHEND</a:t>
                      </a:r>
                      <a:r>
                        <a:rPr lang="en-US" baseline="0" dirty="0" smtClean="0"/>
                        <a:t>  (</a:t>
                      </a:r>
                      <a:r>
                        <a:rPr lang="en-US" baseline="0" dirty="0" err="1" smtClean="0"/>
                        <a:t>keskkonnad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meetodid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õpimotivatsiooni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hoidmine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vajalike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õpitulemuste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saavutamine</a:t>
                      </a:r>
                      <a:r>
                        <a:rPr lang="en-US" baseline="0" dirty="0" smtClean="0"/>
                        <a:t>)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4995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16.03.</a:t>
                      </a:r>
                      <a:endParaRPr lang="et-E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ÕPILASTE</a:t>
                      </a:r>
                      <a:r>
                        <a:rPr lang="en-US" baseline="0" dirty="0" smtClean="0"/>
                        <a:t> MEILILISTID KLASSIDE KAUPA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1818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16.-18.03.</a:t>
                      </a:r>
                      <a:endParaRPr lang="et-E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ÕPILASTE TOETAMINE (5 ÕPILAST, 2 ÕPETAJAT + TUGISÜSTEEM)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30493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endParaRPr lang="et-E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RINGITÖÖ KORRALDUS, TAGASISIDE ÕPETAJATELT,</a:t>
                      </a:r>
                      <a:r>
                        <a:rPr lang="en-US" baseline="0" dirty="0" smtClean="0"/>
                        <a:t> ÜLEVAADE PERSONALI TÖÖKOORMUSEST, TOIDUPAKID JNE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0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03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74059" y="585216"/>
            <a:ext cx="9870141" cy="872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MEESKONNA JUHTIMINE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p, 15.03.</a:t>
            </a:r>
            <a:br>
              <a:rPr lang="en-US" sz="4400" dirty="0" smtClean="0"/>
            </a:br>
            <a:r>
              <a:rPr lang="en-US" sz="4400" dirty="0" err="1" smtClean="0"/>
              <a:t>Juhend</a:t>
            </a:r>
            <a:r>
              <a:rPr lang="en-US" sz="4400" dirty="0" smtClean="0"/>
              <a:t> </a:t>
            </a:r>
            <a:r>
              <a:rPr lang="en-US" sz="4400" dirty="0" err="1" smtClean="0"/>
              <a:t>distantsõppe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 smtClean="0"/>
              <a:t>läbiviimiseks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279" y="1353314"/>
            <a:ext cx="6246548" cy="46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ÕPILASE ARENGU TOETAMINE</a:t>
            </a:r>
            <a:endParaRPr lang="et-EE" dirty="0"/>
          </a:p>
        </p:txBody>
      </p:sp>
      <p:graphicFrame>
        <p:nvGraphicFramePr>
          <p:cNvPr id="6" name="Sisu kohatäid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506567"/>
              </p:ext>
            </p:extLst>
          </p:nvPr>
        </p:nvGraphicFramePr>
        <p:xfrm>
          <a:off x="1023938" y="1869140"/>
          <a:ext cx="972026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615">
                  <a:extLst>
                    <a:ext uri="{9D8B030D-6E8A-4147-A177-3AD203B41FA5}">
                      <a16:colId xmlns:a16="http://schemas.microsoft.com/office/drawing/2014/main" val="2728573548"/>
                    </a:ext>
                  </a:extLst>
                </a:gridCol>
                <a:gridCol w="5042647">
                  <a:extLst>
                    <a:ext uri="{9D8B030D-6E8A-4147-A177-3AD203B41FA5}">
                      <a16:colId xmlns:a16="http://schemas.microsoft.com/office/drawing/2014/main" val="3751091317"/>
                    </a:ext>
                  </a:extLst>
                </a:gridCol>
              </a:tblGrid>
              <a:tr h="51636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IGA ÕPILASE EDUSSE USKUMINE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ÕPETAJATE VEENMINE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455570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INDIVIDUAALNE TOETAMINE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MEETODID, TUGIMEESKOND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212075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ÕPPEVAHENDITE KASUTAMINE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ÕPPEVAHENDITE</a:t>
                      </a:r>
                      <a:r>
                        <a:rPr lang="en-US" sz="3200" baseline="0" dirty="0" smtClean="0"/>
                        <a:t> TAGAMINE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80889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ÕPPEKESKKONDADE KASUTAMINE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ÕPIKESKKONDADE KASUTAMISE TAGAMINE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6052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ANNETE TUNNUSTAMINE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ÕPILASTE TUNNUSTAMINE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3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71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78992" y="566928"/>
            <a:ext cx="9720072" cy="1499616"/>
          </a:xfrm>
        </p:spPr>
        <p:txBody>
          <a:bodyPr/>
          <a:lstStyle/>
          <a:p>
            <a:r>
              <a:rPr lang="en-US" dirty="0" smtClean="0"/>
              <a:t>ÕPILASE ARENGU TOETAMINE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322" y="1609976"/>
            <a:ext cx="6033521" cy="4024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6322" y="1766462"/>
            <a:ext cx="248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3,33,8</a:t>
            </a:r>
          </a:p>
          <a:p>
            <a:endParaRPr lang="et-EE" sz="3600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320" y="1609976"/>
            <a:ext cx="2332495" cy="49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3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TULEMUSPÕHINE JUHTIMINE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830677"/>
              </p:ext>
            </p:extLst>
          </p:nvPr>
        </p:nvGraphicFramePr>
        <p:xfrm>
          <a:off x="1024128" y="1645923"/>
          <a:ext cx="10351008" cy="512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5504">
                  <a:extLst>
                    <a:ext uri="{9D8B030D-6E8A-4147-A177-3AD203B41FA5}">
                      <a16:colId xmlns:a16="http://schemas.microsoft.com/office/drawing/2014/main" val="4120608763"/>
                    </a:ext>
                  </a:extLst>
                </a:gridCol>
                <a:gridCol w="5175504">
                  <a:extLst>
                    <a:ext uri="{9D8B030D-6E8A-4147-A177-3AD203B41FA5}">
                      <a16:colId xmlns:a16="http://schemas.microsoft.com/office/drawing/2014/main" val="3274719580"/>
                    </a:ext>
                  </a:extLst>
                </a:gridCol>
              </a:tblGrid>
              <a:tr h="9748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ÕPILASTE HINDAMINE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SÜSTEEM IGA ÕPILASE MAX TOETAMISEKS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218952"/>
                  </a:ext>
                </a:extLst>
              </a:tr>
              <a:tr h="85561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ÕPETAJATE HINDAMINE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KOMPETENTSUS,</a:t>
                      </a:r>
                      <a:r>
                        <a:rPr lang="en-US" sz="3200" baseline="0" dirty="0" smtClean="0"/>
                        <a:t> TAGASISIDE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41672"/>
                  </a:ext>
                </a:extLst>
              </a:tr>
              <a:tr h="9748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ARENGUVAJADUSTE MÄÄRAMINE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PRIORITEEDID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342139"/>
                  </a:ext>
                </a:extLst>
              </a:tr>
              <a:tr h="9748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ARENGUTEGEVUSTE ELLUVIIMINE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KESKENDUMINE OLULISELE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62324"/>
                  </a:ext>
                </a:extLst>
              </a:tr>
              <a:tr h="9748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ARENGUTEGEVUSTE MONITOORIMINE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PARIMAD PRAKTIKAD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4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08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INNOVATSIOONI JUHTIMINE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499822"/>
              </p:ext>
            </p:extLst>
          </p:nvPr>
        </p:nvGraphicFramePr>
        <p:xfrm>
          <a:off x="1188720" y="1609344"/>
          <a:ext cx="9409176" cy="511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588">
                  <a:extLst>
                    <a:ext uri="{9D8B030D-6E8A-4147-A177-3AD203B41FA5}">
                      <a16:colId xmlns:a16="http://schemas.microsoft.com/office/drawing/2014/main" val="2319678885"/>
                    </a:ext>
                  </a:extLst>
                </a:gridCol>
                <a:gridCol w="4704588">
                  <a:extLst>
                    <a:ext uri="{9D8B030D-6E8A-4147-A177-3AD203B41FA5}">
                      <a16:colId xmlns:a16="http://schemas.microsoft.com/office/drawing/2014/main" val="2991536565"/>
                    </a:ext>
                  </a:extLst>
                </a:gridCol>
              </a:tblGrid>
              <a:tr h="9081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LISARESSURSSIDE LEIDMINE</a:t>
                      </a:r>
                      <a:endParaRPr lang="et-E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VAHENDITE</a:t>
                      </a:r>
                      <a:r>
                        <a:rPr lang="en-US" sz="2800" baseline="0" dirty="0" smtClean="0"/>
                        <a:t> LEIDMINE</a:t>
                      </a:r>
                      <a:endParaRPr lang="et-E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378849"/>
                  </a:ext>
                </a:extLst>
              </a:tr>
              <a:tr h="132334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PARTNERITE KAASAMINE</a:t>
                      </a:r>
                      <a:endParaRPr lang="et-E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ÜHISED EESMÄRGID, INNOVAATILISTE</a:t>
                      </a:r>
                      <a:r>
                        <a:rPr lang="en-US" sz="2800" baseline="0" dirty="0" smtClean="0"/>
                        <a:t> LAHENDUSTE ELLUVIIMINE</a:t>
                      </a:r>
                      <a:endParaRPr lang="et-E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360189"/>
                  </a:ext>
                </a:extLst>
              </a:tr>
              <a:tr h="9081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UUENDUSVALIKUTE</a:t>
                      </a:r>
                      <a:r>
                        <a:rPr lang="en-US" sz="2800" baseline="0" dirty="0" smtClean="0"/>
                        <a:t> ELLUVIIMINE</a:t>
                      </a:r>
                      <a:endParaRPr lang="et-E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MUUTUSTE</a:t>
                      </a:r>
                      <a:r>
                        <a:rPr lang="en-US" sz="2800" baseline="0" dirty="0" smtClean="0"/>
                        <a:t> NIMEL PINGUTAMINE</a:t>
                      </a:r>
                      <a:endParaRPr lang="et-E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11005"/>
                  </a:ext>
                </a:extLst>
              </a:tr>
              <a:tr h="9081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PARIMATE PRAKTIKATE JAGAMINE</a:t>
                      </a:r>
                      <a:endParaRPr lang="et-E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SÜSTEEMNE RAKENDAMINE</a:t>
                      </a:r>
                      <a:endParaRPr lang="et-E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93999"/>
                  </a:ext>
                </a:extLst>
              </a:tr>
              <a:tr h="9081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VISIOONI LOOMINE</a:t>
                      </a:r>
                      <a:endParaRPr lang="et-E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VALIKUD IGA ÕPILASE TOETAMISEKS</a:t>
                      </a:r>
                      <a:endParaRPr lang="et-E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9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9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28776"/>
          </a:xfrm>
        </p:spPr>
        <p:txBody>
          <a:bodyPr/>
          <a:lstStyle/>
          <a:p>
            <a:pPr algn="ctr"/>
            <a:r>
              <a:rPr lang="en-US" dirty="0" smtClean="0"/>
              <a:t>EDULOO TUTVUSTAMINE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549338"/>
              </p:ext>
            </p:extLst>
          </p:nvPr>
        </p:nvGraphicFramePr>
        <p:xfrm>
          <a:off x="1023938" y="1713992"/>
          <a:ext cx="972026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264463703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3712384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USALDUSE LOOMINE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JULGUS OMA LUGU TUTVUSTADA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27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ÕPETAJA TÖÖ VÄÄRTUSTAMINE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TUNNUSTAMINE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05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EDULOO SISEKOMMUNIKATSIOON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LEIDA LUGU</a:t>
                      </a:r>
                      <a:r>
                        <a:rPr lang="en-US" sz="3200" baseline="0" dirty="0" smtClean="0"/>
                        <a:t> JA JAGADA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1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EDULOO VÄLISKOMMUNIKATSIOON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AVALIKKUSELE TUTVUSTAMINE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50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VÕRGUSTIKES</a:t>
                      </a:r>
                      <a:r>
                        <a:rPr lang="en-US" sz="3200" baseline="0" dirty="0" smtClean="0"/>
                        <a:t> OSALEMINE</a:t>
                      </a:r>
                      <a:endParaRPr lang="et-E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OMA</a:t>
                      </a:r>
                      <a:r>
                        <a:rPr lang="en-US" sz="3200" baseline="0" dirty="0" smtClean="0"/>
                        <a:t> LOO JAGAMINE</a:t>
                      </a:r>
                      <a:endParaRPr lang="et-E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42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718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925</TotalTime>
  <Words>350</Words>
  <Application>Microsoft Office PowerPoint</Application>
  <PresentationFormat>Laiekraan</PresentationFormat>
  <Paragraphs>93</Paragraphs>
  <Slides>13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8" baseType="lpstr">
      <vt:lpstr>Arial</vt:lpstr>
      <vt:lpstr>Tw Cen MT</vt:lpstr>
      <vt:lpstr>Tw Cen MT Condensed</vt:lpstr>
      <vt:lpstr>Wingdings 3</vt:lpstr>
      <vt:lpstr>Integraal</vt:lpstr>
      <vt:lpstr>DISTANTSÕPPE KOGEMUSED 2019/2020 ÕPPEAASTA III trimestril          (16.03.-15.05./05.06.2020)</vt:lpstr>
      <vt:lpstr>       HARIDUSJUHI VAADE KOMPETENTSIMUDEL  I MEESKONNA JUHTIMINE ii ÕPILASE ARENGU TOETAMINE iii TULEMUSPÕHINE JUHTIMINE iv INNOVATSIOONI JUHTIMINE v EDULUGUDE TUTVUSTAMINE </vt:lpstr>
      <vt:lpstr>Meeskonna juhtimine</vt:lpstr>
      <vt:lpstr>            MEESKONNA JUHTIMINE  p, 15.03. Juhend distantsõppe läbiviimiseks         </vt:lpstr>
      <vt:lpstr>ÕPILASE ARENGU TOETAMINE</vt:lpstr>
      <vt:lpstr>ÕPILASE ARENGU TOETAMINE</vt:lpstr>
      <vt:lpstr>TULEMUSPÕHINE JUHTIMINE</vt:lpstr>
      <vt:lpstr>INNOVATSIOONI JUHTIMINE</vt:lpstr>
      <vt:lpstr>EDULOO TUTVUSTAMINE</vt:lpstr>
      <vt:lpstr>UHTNA KOOLI DISTANTSÕPPE EDULOOD</vt:lpstr>
      <vt:lpstr>3. Klassi õpilaste loovtööd</vt:lpstr>
      <vt:lpstr>Kokkuvõtteks</vt:lpstr>
      <vt:lpstr>Tänan kuulamast!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DISTANTSÕPPE KOGEMUSED 2019/2020 ÕPPEAASTAL</dc:title>
  <dc:creator>Anne</dc:creator>
  <cp:lastModifiedBy>Monica Jaanimets</cp:lastModifiedBy>
  <cp:revision>101</cp:revision>
  <dcterms:created xsi:type="dcterms:W3CDTF">2020-08-14T18:04:36Z</dcterms:created>
  <dcterms:modified xsi:type="dcterms:W3CDTF">2020-09-10T07:47:25Z</dcterms:modified>
</cp:coreProperties>
</file>