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2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787" cy="481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312" y="0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273b4e98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273b4e98b_0_7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9273b4e98b_0_7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/>
          </a:p>
        </p:txBody>
      </p:sp>
      <p:sp>
        <p:nvSpPr>
          <p:cNvPr id="173" name="Google Shape;1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74" name="Google Shape;174;p7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9273b4e98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9273b4e98b_0_1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9273b4e98b_0_13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12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0" name="Google Shape;190;p8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272d7d5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272d7d51f_0_0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9272d7d51f_0_0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273b4e9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273b4e98b_0_1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9273b4e98b_0_1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/>
        </p:nvSpPr>
        <p:spPr>
          <a:xfrm>
            <a:off x="4278312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9273b4e98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9273b4e98b_1_4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9273b4e98b_1_4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273b4e98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3525" cy="4006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273b4e98b_1_12:notes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46800" cy="481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9273b4e98b_1_12:notes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79900" cy="533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4457700" cy="43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5113338" y="1768475"/>
            <a:ext cx="4459287" cy="438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lvl="0" algn="ctr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87" cy="438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 rot="5400000">
            <a:off x="5514181" y="2093119"/>
            <a:ext cx="5849938" cy="226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 rot="5400000">
            <a:off x="903287" y="-98425"/>
            <a:ext cx="5849938" cy="665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 rot="5400000">
            <a:off x="2846387" y="-574675"/>
            <a:ext cx="4383087" cy="90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286250" y="1089025"/>
            <a:ext cx="5102225" cy="53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4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693738" y="2268538"/>
            <a:ext cx="3251200" cy="420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693738" y="2760663"/>
            <a:ext cx="426561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3"/>
          </p:nvPr>
        </p:nvSpPr>
        <p:spPr>
          <a:xfrm>
            <a:off x="5103813" y="1852613"/>
            <a:ext cx="4284662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b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4"/>
          </p:nvPr>
        </p:nvSpPr>
        <p:spPr>
          <a:xfrm>
            <a:off x="5103813" y="2760663"/>
            <a:ext cx="4284662" cy="406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lvl="0" indent="-228600" algn="l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87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87" cy="438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50323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227887" y="6886575"/>
            <a:ext cx="2346325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503300" y="767175"/>
            <a:ext cx="907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/>
              <a:t>MÕTTEID DISTANTSÕPPEST</a:t>
            </a:r>
            <a:endParaRPr sz="4800" b="1">
              <a:solidFill>
                <a:srgbClr val="000000"/>
              </a:solidFill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294967295"/>
          </p:nvPr>
        </p:nvSpPr>
        <p:spPr>
          <a:xfrm>
            <a:off x="503237" y="2588725"/>
            <a:ext cx="907110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</a:rPr>
              <a:t>Paavo Basmanov</a:t>
            </a:r>
            <a:endParaRPr sz="4200" b="1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4200" b="1" i="0" u="none" strike="noStrike" cap="none">
                <a:solidFill>
                  <a:srgbClr val="000000"/>
                </a:solidFill>
              </a:rPr>
              <a:t>Uhtna Põhikool</a:t>
            </a:r>
            <a:endParaRPr sz="4200" b="1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4200" b="1"/>
              <a:t>8.klass</a:t>
            </a:r>
            <a:endParaRPr sz="4200" b="1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42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Mis meeldis?</a:t>
            </a:r>
            <a:endParaRPr b="1"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1"/>
          </p:nvPr>
        </p:nvSpPr>
        <p:spPr>
          <a:xfrm>
            <a:off x="503225" y="1768475"/>
            <a:ext cx="9069300" cy="4998600"/>
          </a:xfrm>
          <a:prstGeom prst="rect">
            <a:avLst/>
          </a:prstGeom>
        </p:spPr>
        <p:txBody>
          <a:bodyPr spcFirstLastPara="1" wrap="square" lIns="0" tIns="28425" rIns="0" bIns="0" anchor="t" anchorCtr="0">
            <a:noAutofit/>
          </a:bodyPr>
          <a:lstStyle/>
          <a:p>
            <a:pPr marL="457200" lvl="0" indent="-444500" algn="ctr" rtl="0">
              <a:spcBef>
                <a:spcPts val="1425"/>
              </a:spcBef>
              <a:spcAft>
                <a:spcPts val="0"/>
              </a:spcAft>
              <a:buSzPts val="3400"/>
              <a:buChar char="●"/>
            </a:pPr>
            <a:r>
              <a:rPr lang="en-US" sz="3400" b="1"/>
              <a:t>Tegevused vabal ajal</a:t>
            </a:r>
            <a:endParaRPr sz="3400" b="1"/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 b="1"/>
              <a:t>Lihtsus </a:t>
            </a:r>
            <a:endParaRPr sz="3400" b="1"/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 b="1"/>
              <a:t>Ideede tekkimine</a:t>
            </a:r>
            <a:endParaRPr sz="3400" b="1"/>
          </a:p>
          <a:p>
            <a:pPr marL="457200" lvl="0" indent="-444500" algn="ctr" rtl="0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 b="1"/>
              <a:t>Kiita saamine</a:t>
            </a:r>
            <a:endParaRPr sz="3400" b="1"/>
          </a:p>
          <a:p>
            <a:pPr marL="457200" lvl="0" indent="0" algn="l" rtl="0">
              <a:spcBef>
                <a:spcPts val="1425"/>
              </a:spcBef>
              <a:spcAft>
                <a:spcPts val="0"/>
              </a:spcAft>
              <a:buNone/>
            </a:pPr>
            <a:endParaRPr sz="3400" b="1"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5950" y="4043446"/>
            <a:ext cx="6408724" cy="360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Raskused</a:t>
            </a:r>
            <a:endParaRPr b="1"/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457200" lvl="0" indent="-355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Arusaamine</a:t>
            </a:r>
            <a:endParaRPr sz="3800" b="1"/>
          </a:p>
          <a:p>
            <a:pPr marL="457200" lvl="0" indent="-355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Ise hakkama saamine</a:t>
            </a:r>
            <a:endParaRPr sz="3800" b="1"/>
          </a:p>
          <a:p>
            <a:pPr marL="457200" lvl="0" indent="-355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Õpetajatelt abi küsimine</a:t>
            </a:r>
            <a:endParaRPr sz="3800" b="1"/>
          </a:p>
          <a:p>
            <a:pPr marL="457200" lvl="0" indent="-355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Rasked ainetunnid</a:t>
            </a:r>
            <a:endParaRPr sz="3800" b="1"/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148" y="4043825"/>
            <a:ext cx="6708476" cy="377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Mida õppisin</a:t>
            </a:r>
            <a:endParaRPr b="1"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505675" y="1422950"/>
            <a:ext cx="9069300" cy="4383000"/>
          </a:xfrm>
          <a:prstGeom prst="rect">
            <a:avLst/>
          </a:prstGeom>
        </p:spPr>
        <p:txBody>
          <a:bodyPr spcFirstLastPara="1" wrap="square" lIns="0" tIns="28425" rIns="0" bIns="0" anchor="t" anchorCtr="0">
            <a:noAutofit/>
          </a:bodyPr>
          <a:lstStyle/>
          <a:p>
            <a:pPr marL="457200" lvl="0" indent="-355600" algn="l" rtl="0">
              <a:spcBef>
                <a:spcPts val="1425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Aega planeerima </a:t>
            </a:r>
            <a:endParaRPr sz="38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Praktilist arvutikasutust</a:t>
            </a:r>
            <a:endParaRPr sz="3800" b="1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3800" b="1"/>
              <a:t>Tegevusi leidma</a:t>
            </a:r>
            <a:endParaRPr sz="3800" b="1"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751" y="3429001"/>
            <a:ext cx="7343400" cy="413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Ettepanekud -</a:t>
            </a:r>
            <a:endParaRPr sz="4400" b="1" i="0" u="none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 soovitused</a:t>
            </a:r>
            <a:endParaRPr b="1"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"/>
          </p:nvPr>
        </p:nvSpPr>
        <p:spPr>
          <a:xfrm>
            <a:off x="503230" y="1768475"/>
            <a:ext cx="532500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Õppimisi huvitavamaks teha</a:t>
            </a:r>
            <a:endParaRPr b="1"/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Nõrgematele õpilastele ise</a:t>
            </a:r>
            <a:endParaRPr b="1"/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abi pakkumine</a:t>
            </a:r>
            <a:endParaRPr b="1"/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Katsetada kaugõppe võimalusi ka tavatingimustes</a:t>
            </a:r>
            <a:endParaRPr b="1"/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304" y="0"/>
            <a:ext cx="4252318" cy="75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Kokkuvõte</a:t>
            </a:r>
            <a:endParaRPr b="1"/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Me oleme kõigest lapsed ja teeme ikka vigu, samuti nagu ka täiskasvanud.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Parem keskenduda õppimisele ja mitte arvata,</a:t>
            </a: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et rohke vaba aja jooksul on võimalik mängida</a:t>
            </a: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konsooli-, arvuti- või nutitelefoni mänge.</a:t>
            </a: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Koolis käia on parem</a:t>
            </a:r>
            <a:endParaRPr b="1">
              <a:solidFill>
                <a:schemeClr val="dk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8"/>
          <p:cNvSpPr txBox="1">
            <a:spLocks noGrp="1"/>
          </p:cNvSpPr>
          <p:nvPr>
            <p:ph type="subTitle" idx="4294967295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b="1"/>
              <a:t>SUUR TÄNU KUULAMAST JA VAATAMAST!</a:t>
            </a:r>
            <a:endParaRPr b="1"/>
          </a:p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b="1"/>
              <a:t>JA KÕIGILE JÄTKUVAT POSITIIVSUST TEGEMISTESSE JA NEGATIIVSUST IGAPÄEVAELLU!</a:t>
            </a:r>
            <a:endParaRPr b="1"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944152" cy="50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693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Uhtna põhikooli õpilane</a:t>
            </a:r>
            <a:endParaRPr b="1"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14625"/>
            <a:ext cx="9775823" cy="54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1</a:t>
            </a:r>
            <a:r>
              <a:rPr lang="en-US" b="1"/>
              <a:t>3</a:t>
            </a:r>
            <a:r>
              <a:rPr lang="en-US" sz="4400" b="1" i="0" u="none">
                <a:solidFill>
                  <a:srgbClr val="000000"/>
                </a:solidFill>
              </a:rPr>
              <a:t>.märts 2020</a:t>
            </a:r>
            <a:endParaRPr b="1"/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Tulenevalt Vabariigi Valitsuse 12. märtsi 2020. a korraldusega nr 76 „Eriolukorra väljakuulutamine Eesti Vabariigi haldusterritooriumil“ kehtestatud eriolukorrast Vabariigi Valitsus otsustab:</a:t>
            </a:r>
            <a:endParaRPr sz="28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</a:rPr>
              <a:t>1. </a:t>
            </a:r>
            <a:r>
              <a:rPr lang="en-US" sz="2800">
                <a:solidFill>
                  <a:schemeClr val="dk1"/>
                </a:solidFill>
              </a:rPr>
              <a:t>Hädaolukorra seaduse § 31 lõigete 1 ja 3 alusel kehtestada haridusasutustes liikumisvabaduse piirang, et peatada alates 16. märtsist 2020. a õppeasutustes tavapärane õppetöö ja viia õppetöö üle kaugõppele, </a:t>
            </a:r>
            <a:endParaRPr sz="4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693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Esimesed emotsioonid</a:t>
            </a:r>
            <a:endParaRPr b="1"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503225" y="1468700"/>
            <a:ext cx="9069300" cy="4696500"/>
          </a:xfrm>
          <a:prstGeom prst="rect">
            <a:avLst/>
          </a:prstGeom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ctr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b="1"/>
              <a:t>Jesss! Puhkus!</a:t>
            </a:r>
            <a:endParaRPr b="1"/>
          </a:p>
          <a:p>
            <a:pPr marL="0" lvl="0" indent="0" algn="ctr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b="1"/>
              <a:t>Vabadus!!! </a:t>
            </a:r>
            <a:endParaRPr b="1"/>
          </a:p>
          <a:p>
            <a:pPr marL="0" lvl="0" indent="0" algn="ctr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b="1"/>
              <a:t>Rohkelt vaba aega!</a:t>
            </a:r>
            <a:endParaRPr b="1"/>
          </a:p>
          <a:p>
            <a:pPr marL="0" lvl="0" indent="0" algn="ctr" rtl="0">
              <a:spcBef>
                <a:spcPts val="1425"/>
              </a:spcBef>
              <a:spcAft>
                <a:spcPts val="0"/>
              </a:spcAft>
              <a:buNone/>
            </a:pPr>
            <a:r>
              <a:rPr lang="en-US" b="1"/>
              <a:t>Mängima!</a:t>
            </a:r>
            <a:endParaRPr b="1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425" y="4049925"/>
            <a:ext cx="6239549" cy="35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b="1"/>
              <a:t>Teised emotsioonidega tekkinud küsimused</a:t>
            </a:r>
            <a:endParaRPr b="1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463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US" sz="3700" b="1"/>
              <a:t>Kui kaua?</a:t>
            </a:r>
            <a:endParaRPr sz="3700" b="1"/>
          </a:p>
          <a:p>
            <a:pPr marL="457200" lvl="0" indent="-463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US" sz="3700" b="1"/>
              <a:t>Kuidas saada asjadest aru?</a:t>
            </a:r>
            <a:endParaRPr sz="3700" b="1"/>
          </a:p>
          <a:p>
            <a:pPr marL="457200" lvl="0" indent="-463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US" sz="3700" b="1"/>
              <a:t>Kuidas oma päeva planeerida?</a:t>
            </a:r>
            <a:endParaRPr sz="3700" b="1"/>
          </a:p>
          <a:p>
            <a:pPr marL="457200" lvl="0" indent="-463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</a:pPr>
            <a:r>
              <a:rPr lang="en-US" sz="3700" b="1"/>
              <a:t>Kuidas </a:t>
            </a:r>
            <a:endParaRPr sz="3700" b="1"/>
          </a:p>
          <a:p>
            <a:pPr marL="45720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hakkama </a:t>
            </a:r>
            <a:endParaRPr sz="3700" b="1"/>
          </a:p>
          <a:p>
            <a:pPr marL="45720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saame?</a:t>
            </a:r>
            <a:endParaRPr sz="3700" b="1"/>
          </a:p>
          <a:p>
            <a:pPr marL="45720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b="1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725" y="3862975"/>
            <a:ext cx="6571899" cy="369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7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3200400" lvl="0" indent="4572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Harjumine olukorraga</a:t>
            </a:r>
            <a:endParaRPr b="1"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4114800" lvl="0" indent="-330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400" b="1"/>
              <a:t>Tekkis igapäevane rutiin</a:t>
            </a:r>
            <a:endParaRPr sz="3400" b="1"/>
          </a:p>
          <a:p>
            <a:pPr marL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/>
          </a:p>
          <a:p>
            <a:pPr marL="4114800" lvl="0" indent="-330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400" b="1"/>
              <a:t>Sai õppida selles järjekorras nagu tahtsime</a:t>
            </a:r>
            <a:endParaRPr sz="3400" b="1"/>
          </a:p>
          <a:p>
            <a:pPr marL="45720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  <a:p>
            <a:pPr marL="4114800" lvl="0" indent="-330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400" b="1"/>
              <a:t>Laiskuse pisik</a:t>
            </a:r>
            <a:endParaRPr sz="3400" b="1"/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/>
          </a:p>
          <a:p>
            <a:pPr marL="4114800" lvl="0" indent="-330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400" b="1"/>
              <a:t>Arusaam tegelikkusest</a:t>
            </a:r>
            <a:endParaRPr sz="3400" b="1"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075"/>
            <a:ext cx="4199350" cy="746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1004887" y="117475"/>
            <a:ext cx="9070975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100" rIns="0" bIns="0" anchor="ctr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1" i="0" u="none">
                <a:solidFill>
                  <a:srgbClr val="000000"/>
                </a:solidFill>
              </a:rPr>
              <a:t>Erinevad õpikeskkonnad</a:t>
            </a:r>
            <a:endParaRPr b="1"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70975" cy="438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425" rIns="0" bIns="0" anchor="t" anchorCtr="0">
            <a:noAutofit/>
          </a:bodyPr>
          <a:lstStyle/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Tunnid toimusid internetis</a:t>
            </a: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eKool</a:t>
            </a: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Zoom</a:t>
            </a: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Youtube</a:t>
            </a: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Opiq.ee</a:t>
            </a: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Tunnitööd esitasime meili kirjade kaudu.</a:t>
            </a:r>
            <a:endParaRPr sz="30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088" y="2383900"/>
            <a:ext cx="3323825" cy="11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3000" y="3365900"/>
            <a:ext cx="2788026" cy="146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500" y="4226275"/>
            <a:ext cx="309562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4950" y="5591650"/>
            <a:ext cx="28575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503237" y="0"/>
            <a:ext cx="90693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Näiteid minu saadetud töödest</a:t>
            </a:r>
            <a:endParaRPr b="1"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00" cy="4383000"/>
          </a:xfrm>
          <a:prstGeom prst="rect">
            <a:avLst/>
          </a:prstGeom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l" rtl="0">
              <a:spcBef>
                <a:spcPts val="1425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91800"/>
            <a:ext cx="9314849" cy="33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32175"/>
            <a:ext cx="9411599" cy="30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>
            <a:spLocks noGrp="1"/>
          </p:cNvSpPr>
          <p:nvPr>
            <p:ph type="title"/>
          </p:nvPr>
        </p:nvSpPr>
        <p:spPr>
          <a:xfrm>
            <a:off x="13" y="0"/>
            <a:ext cx="10080600" cy="126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Näiteid mu õe saadetud töödest</a:t>
            </a:r>
            <a:endParaRPr b="1"/>
          </a:p>
        </p:txBody>
      </p:sp>
      <p:sp>
        <p:nvSpPr>
          <p:cNvPr id="160" name="Google Shape;160;p22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69300" cy="4383000"/>
          </a:xfrm>
          <a:prstGeom prst="rect">
            <a:avLst/>
          </a:prstGeom>
        </p:spPr>
        <p:txBody>
          <a:bodyPr spcFirstLastPara="1" wrap="square" lIns="0" tIns="28425" rIns="0" bIns="0" anchor="t" anchorCtr="0">
            <a:noAutofit/>
          </a:bodyPr>
          <a:lstStyle/>
          <a:p>
            <a:pPr marL="0" lvl="0" indent="0" algn="l" rtl="0">
              <a:spcBef>
                <a:spcPts val="1425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9" y="904700"/>
            <a:ext cx="15056876" cy="51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550" y="3012825"/>
            <a:ext cx="13516175" cy="45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262</Words>
  <Application>Microsoft Office PowerPoint</Application>
  <PresentationFormat>Kohandatud</PresentationFormat>
  <Paragraphs>102</Paragraphs>
  <Slides>15</Slides>
  <Notes>15</Notes>
  <HiddenSlides>0</HiddenSlides>
  <MMClips>0</MMClips>
  <ScaleCrop>false</ScaleCrop>
  <HeadingPairs>
    <vt:vector size="6" baseType="variant">
      <vt:variant>
        <vt:lpstr>Kasutatud fondid</vt:lpstr>
      </vt:variant>
      <vt:variant>
        <vt:i4>2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Office Theme</vt:lpstr>
      <vt:lpstr>MÕTTEID DISTANTSÕPPEST</vt:lpstr>
      <vt:lpstr>Uhtna põhikooli õpilane</vt:lpstr>
      <vt:lpstr>13.märts 2020</vt:lpstr>
      <vt:lpstr>Esimesed emotsioonid</vt:lpstr>
      <vt:lpstr>Teised emotsioonidega tekkinud küsimused</vt:lpstr>
      <vt:lpstr>Harjumine olukorraga</vt:lpstr>
      <vt:lpstr>Erinevad õpikeskkonnad</vt:lpstr>
      <vt:lpstr>Näiteid minu saadetud töödest</vt:lpstr>
      <vt:lpstr>Näiteid mu õe saadetud töödest</vt:lpstr>
      <vt:lpstr>Mis meeldis?</vt:lpstr>
      <vt:lpstr>Raskused</vt:lpstr>
      <vt:lpstr>Mida õppisin</vt:lpstr>
      <vt:lpstr>Ettepanekud -  soovitused</vt:lpstr>
      <vt:lpstr>Kokkuvõte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MÕTTEID DISTANTSÕPPEST</dc:title>
  <dc:creator>Paavo</dc:creator>
  <cp:lastModifiedBy>Monica Jaanimets</cp:lastModifiedBy>
  <cp:revision>1</cp:revision>
  <dcterms:modified xsi:type="dcterms:W3CDTF">2020-08-24T11:49:44Z</dcterms:modified>
</cp:coreProperties>
</file>