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4" r:id="rId5"/>
    <p:sldId id="268" r:id="rId6"/>
    <p:sldId id="266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96"/>
    <p:restoredTop sz="93496"/>
  </p:normalViewPr>
  <p:slideViewPr>
    <p:cSldViewPr snapToGrid="0" snapToObjects="1">
      <p:cViewPr varScale="1">
        <p:scale>
          <a:sx n="82" d="100"/>
          <a:sy n="82" d="100"/>
        </p:scale>
        <p:origin x="106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05168-5056-BF40-BF91-098B8A99DDB6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DCE69-28E8-A04A-82FD-60C17D376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06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5D0EB-16D3-3E4F-9FD6-A5EEFC468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8AB04-1D83-8443-88C9-59726F2BF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29695-B16A-8D49-BAB9-C01BC45B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BF77B-17EB-1D4F-A5C7-34E2DEE56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5B0CD-E9E1-4440-AC0F-AFD63F32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7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983F-EF92-E54B-9E23-3481FA975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D62469-D526-A147-A268-2CF9E03F4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4AEED-730B-5E4C-BF36-72AB968A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B5B-B05E-F44C-BB63-06447C950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A75D6-CFA4-4341-978A-2AEF0EE3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2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91904-5500-B14B-ADB9-7CEDE74005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B2EBD-9E67-4242-AA8B-F1E4AAE2D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A93C7-A8F0-4B48-909C-3C4D0A0F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4BD3D-E2A6-BD40-84B8-A1F71E73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7EF9D-B9CA-A04F-8D73-2C6FBB47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9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FA06A-A7DE-1448-8810-2C5201620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72011-0D4F-1B41-A3CD-D3A540881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56011-4421-2744-9542-4DB132A6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371F5-58BC-984D-B31E-9D9EA711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1184D-7616-2D40-B4B1-6B72478E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4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294B0-6C8F-E14C-AF5A-8576AB997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923BF-9D1A-C748-99F0-423F5FEAA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34998-AD84-4744-9DE6-8596FF71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5B794-907E-6A4D-8E9E-476CA04D1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C2C5F-177D-1E43-9DFF-CEE059FB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68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C3CA-7220-CF4A-B3C5-DE95FA93D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485E8-0268-CA4C-8454-6D12E109B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DDDE-D709-9143-B253-5A364A799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380D5-BA79-9540-881E-2DF47885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48A0B-B964-DC45-BA88-B42A4B672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6F426-81DC-A341-8DDF-E73DB887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50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FC24-AC42-8342-8700-523379E35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8379-8B66-264D-B0B6-A99AAC3F3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016BB-AD7C-7F47-975C-234288416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B1E6D-1C50-4246-B19B-B38EBA3B0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710D13-7E43-E34F-AD82-F5A5AA319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736C32-A05E-F54D-89CF-260A0EB4A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71C0B7-0CDF-7245-812D-388B9BE1D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6CE7FD-8D2E-F942-80BE-5C70E568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5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1DD1F-9424-2442-95CA-33366CC58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AEC86-92A6-374D-94F9-894568C13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F8748-F66B-F843-9A00-CA3B4F6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EC441E-E031-354E-8888-0D0A51EF3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5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99916-EB09-7C40-9221-139306FC2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9E205C-2F50-AC48-A9B8-766CB285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A7E69-88EC-F540-9250-6C789677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0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D32FC-0957-B847-AE0B-AC7978C6E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2646D-7ED5-CD4C-B414-338C955A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3DFED-1B35-DD41-8C47-4919F0BF5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A24D3-18B7-4E4D-8957-404AF290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B1D87-A233-5246-B330-8AFFD079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036AB-E002-DD43-87B2-EAAACAEBD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3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EF751-D646-4C4D-9026-66469C6C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FEFA9-28BF-E949-8D1C-4B747D28E6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31AAD-D24C-8041-B10E-67D540CFA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4CE19-4F1B-264A-B0B2-F22F2B7F2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0D962-D8FC-5D4E-80C3-BAFCEC11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8776E-4635-974D-9B09-BF95A0F1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4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ECD5A1-6740-E047-BC8E-773872EE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8D6F8-C24A-9B4F-82CE-68DD914B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9351D-2199-6945-9127-B384364B9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AAFE-9FBF-784C-9C62-B0FC27F39162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6AA24-A123-A647-8A1B-9C7A3E52E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C9463-19B0-4D42-96E8-C376F0312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2FAA5-81AD-1544-8CC1-9233FD38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6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CA577-4368-0045-8546-1E91A07058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5A24E-4078-2748-95B4-C1AF6C240D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Veltsi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Lasteaed-Algkool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C74E70-2C44-3245-AE5D-785293C12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305" y="1122364"/>
            <a:ext cx="4633595" cy="326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97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Ettevõtlik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Kool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F3B1EF-82DA-B844-AB24-EA55F791CB0D}"/>
              </a:ext>
            </a:extLst>
          </p:cNvPr>
          <p:cNvSpPr txBox="1"/>
          <p:nvPr/>
        </p:nvSpPr>
        <p:spPr>
          <a:xfrm>
            <a:off x="838200" y="1771754"/>
            <a:ext cx="1017458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Alates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1996.a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jõulu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kevadlaadad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koostöös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lastevanemate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külaelanikega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töökasvatus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õppekavasse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lõimituna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müügikogemuse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omatehtud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esemete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müümisest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taimede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kasvatamisest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valmistavad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tööõpetuse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tunnis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tervislikke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sööke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kogu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majarahvale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71500" indent="-571500">
              <a:buFont typeface="Wingdings" pitchFamily="2" charset="2"/>
              <a:buChar char="Ø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86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Kitsaskohad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B8750-9D4A-4C44-B2A8-BDC4058C1C42}"/>
              </a:ext>
            </a:extLst>
          </p:cNvPr>
          <p:cNvSpPr txBox="1"/>
          <p:nvPr/>
        </p:nvSpPr>
        <p:spPr>
          <a:xfrm>
            <a:off x="838200" y="1638751"/>
            <a:ext cx="1116626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ruumipuudus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vajadus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kogukonnakeskuse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järele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mis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hõlmaks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ka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lisaruumi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lasteaed-algkoolile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ruumikitsikusel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puuduvad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võimalused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kunsti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tehnoloogiategevuste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arendamiseks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5299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Suuremad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kordaminekud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58148F-6D2A-1449-B0F9-C20F924E7815}"/>
              </a:ext>
            </a:extLst>
          </p:cNvPr>
          <p:cNvSpPr txBox="1"/>
          <p:nvPr/>
        </p:nvSpPr>
        <p:spPr>
          <a:xfrm>
            <a:off x="854825" y="1690688"/>
            <a:ext cx="981550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Koostöö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MTÜ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Veltsi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Küla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Seltsiga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Veltsi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lasteaed-algkool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keskkonnateadlik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kunstikallakuga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looduskool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aastaid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korraldatud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loodusmatkad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olnud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edukad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lasteaed-algkool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kogukonna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üks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üritustele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tulevad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huvilised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väljaspoolt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maja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51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C9A6EB-EA0B-1245-B583-A8DD967CB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2650" y="5082209"/>
            <a:ext cx="1779350" cy="17757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5D4718-BC49-1A46-BF77-6DF3921D8049}"/>
              </a:ext>
            </a:extLst>
          </p:cNvPr>
          <p:cNvSpPr txBox="1"/>
          <p:nvPr/>
        </p:nvSpPr>
        <p:spPr>
          <a:xfrm>
            <a:off x="1868557" y="1391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F1FC40-BD30-E04A-BD02-9487BCBDECF9}"/>
              </a:ext>
            </a:extLst>
          </p:cNvPr>
          <p:cNvSpPr txBox="1"/>
          <p:nvPr/>
        </p:nvSpPr>
        <p:spPr>
          <a:xfrm>
            <a:off x="1417983" y="967409"/>
            <a:ext cx="1086707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Veltsi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õppinud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177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Veltsi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lõpetanud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144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92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lõpetas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väga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heade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või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heade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tulemustega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124-st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vilistlasest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pooled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lõpetanud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keskkooli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lõpetas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medaliga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töötab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õpetajana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518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C9A6EB-EA0B-1245-B583-A8DD967CB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2650" y="5082209"/>
            <a:ext cx="1779350" cy="17757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5D4718-BC49-1A46-BF77-6DF3921D8049}"/>
              </a:ext>
            </a:extLst>
          </p:cNvPr>
          <p:cNvSpPr txBox="1"/>
          <p:nvPr/>
        </p:nvSpPr>
        <p:spPr>
          <a:xfrm>
            <a:off x="1868557" y="1391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F1FC40-BD30-E04A-BD02-9487BCBDECF9}"/>
              </a:ext>
            </a:extLst>
          </p:cNvPr>
          <p:cNvSpPr txBox="1"/>
          <p:nvPr/>
        </p:nvSpPr>
        <p:spPr>
          <a:xfrm>
            <a:off x="1417983" y="967409"/>
            <a:ext cx="9507731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Õppeedukus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valdavalt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väga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saavad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vajadusel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individuaalset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juhendamist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õppimine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liitklassis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võimaldab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õppekava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järjepidevat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kordamist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õpilased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liitunud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kooliga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õppeperioodi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jooksul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saavad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tagasi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õpimotivatsiooni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eduelamus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tugevamad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jätkama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suurtes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koolides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buFont typeface="Wingdings" pitchFamily="2" charset="2"/>
              <a:buChar char="Ø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248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C9A6EB-EA0B-1245-B583-A8DD967CB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2650" y="5082209"/>
            <a:ext cx="1779350" cy="17757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5D4718-BC49-1A46-BF77-6DF3921D8049}"/>
              </a:ext>
            </a:extLst>
          </p:cNvPr>
          <p:cNvSpPr txBox="1"/>
          <p:nvPr/>
        </p:nvSpPr>
        <p:spPr>
          <a:xfrm>
            <a:off x="1868557" y="13914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F1FC40-BD30-E04A-BD02-9487BCBDECF9}"/>
              </a:ext>
            </a:extLst>
          </p:cNvPr>
          <p:cNvSpPr txBox="1"/>
          <p:nvPr/>
        </p:nvSpPr>
        <p:spPr>
          <a:xfrm>
            <a:off x="1417983" y="967409"/>
            <a:ext cx="1081578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Vilistlastest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pole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põhikooli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keegi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pooleli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jätnud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edasijõudmine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teistes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koolides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valdavalt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algaastatel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mindi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edasi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rohkem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Haljala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praegu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jätkab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enamus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õppimist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Rakveres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aastal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VIROLi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tunnustamisüritusel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parimate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seas ka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meie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vilistlast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71500" indent="-571500">
              <a:buFont typeface="Wingdings" pitchFamily="2" charset="2"/>
              <a:buChar char="Ø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87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Lasteaialaste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arvu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trend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59B1574-8379-3340-AD9A-43AB97DCB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439874"/>
              </p:ext>
            </p:extLst>
          </p:nvPr>
        </p:nvGraphicFramePr>
        <p:xfrm>
          <a:off x="1599738" y="2166081"/>
          <a:ext cx="8127999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77978235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740885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4236812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Sõimerühm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Aiarühm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93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2016-2017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last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385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2017-2018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71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2018-2019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last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521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2019-2020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last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2020-2021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last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75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15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Õpilaste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arvu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trend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59B1574-8379-3340-AD9A-43AB97DCB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281061"/>
              </p:ext>
            </p:extLst>
          </p:nvPr>
        </p:nvGraphicFramePr>
        <p:xfrm>
          <a:off x="1599738" y="2166081"/>
          <a:ext cx="81280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77978235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236812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2016-2017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õpilast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385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2017-2018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õpilast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71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2018-2019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õpilast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521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2019-2020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õpilast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2020-2021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õ.a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õpilast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175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44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922560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Hetkeseisuga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õpetajad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tagatud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vähemalt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12-ks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aastaks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lasteaias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õpetajate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järelkasvu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puudust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ole;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vajadus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tugispetsialistide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järele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06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Õpilaste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kaasamine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E1E9C5-D447-9A40-A4DF-EF6226783F52}"/>
              </a:ext>
            </a:extLst>
          </p:cNvPr>
          <p:cNvSpPr txBox="1"/>
          <p:nvPr/>
        </p:nvSpPr>
        <p:spPr>
          <a:xfrm>
            <a:off x="838200" y="1690688"/>
            <a:ext cx="1135439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Õueala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vahendite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soetamine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ronimisala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jalgpalliväravad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poksikott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ronimissein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huvitegevuste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korraldamine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käsitöö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juhendamine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tantsude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näidendite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lavastamine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mängude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organiseerimine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läbiviimine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suusaraja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tegemine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õpetaja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juhendamisel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klassil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õpetajate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päeval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lasteaed-algkooli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töö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korraldamise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kogemus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261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392BB-01B2-B24A-96BB-E4C9BEE4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Liikuma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Kutsuv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Kool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4F333E-0979-7742-96F4-42441B705D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05440" y="5075013"/>
            <a:ext cx="1786560" cy="17829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A68CD4-9364-5B43-8A1F-75890E55C8B1}"/>
              </a:ext>
            </a:extLst>
          </p:cNvPr>
          <p:cNvSpPr txBox="1"/>
          <p:nvPr/>
        </p:nvSpPr>
        <p:spPr>
          <a:xfrm>
            <a:off x="838200" y="1978430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708024-8B44-E34A-A6AB-1B97C429C503}"/>
              </a:ext>
            </a:extLst>
          </p:cNvPr>
          <p:cNvSpPr txBox="1"/>
          <p:nvPr/>
        </p:nvSpPr>
        <p:spPr>
          <a:xfrm>
            <a:off x="871451" y="1655264"/>
            <a:ext cx="1048255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Õuevahetunnid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kohustuslikud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õuesõpe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tavapärane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mobiiltelefonid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koolipäeva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jooksul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keelatud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orienteerumismatkad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Veltsis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selle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ümbruses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278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{24775CBA-36DD-3C45-A9A5-433582A09268}tf10001060</Template>
  <TotalTime>142</TotalTime>
  <Words>397</Words>
  <Application>Microsoft Office PowerPoint</Application>
  <PresentationFormat>Laiekraan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PowerPointi esitlus</vt:lpstr>
      <vt:lpstr>PowerPointi esitlus</vt:lpstr>
      <vt:lpstr>PowerPointi esitlus</vt:lpstr>
      <vt:lpstr>PowerPointi esitlus</vt:lpstr>
      <vt:lpstr>Lasteaialaste arvu trend</vt:lpstr>
      <vt:lpstr>Õpilaste arvu trend</vt:lpstr>
      <vt:lpstr>Personal</vt:lpstr>
      <vt:lpstr>Õpilaste kaasamine</vt:lpstr>
      <vt:lpstr>Liikuma Kutsuv Kool</vt:lpstr>
      <vt:lpstr>Ettevõtlik Kool</vt:lpstr>
      <vt:lpstr>Kitsaskohad</vt:lpstr>
      <vt:lpstr>Suuremad kordaminekud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Monica Jaanimets</cp:lastModifiedBy>
  <cp:revision>18</cp:revision>
  <dcterms:created xsi:type="dcterms:W3CDTF">2021-06-16T19:33:16Z</dcterms:created>
  <dcterms:modified xsi:type="dcterms:W3CDTF">2021-06-17T05:27:17Z</dcterms:modified>
</cp:coreProperties>
</file>